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64" r:id="rId2"/>
    <p:sldId id="265" r:id="rId3"/>
    <p:sldId id="266" r:id="rId4"/>
    <p:sldId id="298" r:id="rId5"/>
    <p:sldId id="299" r:id="rId6"/>
    <p:sldId id="300" r:id="rId7"/>
    <p:sldId id="301" r:id="rId8"/>
    <p:sldId id="302" r:id="rId9"/>
    <p:sldId id="267" r:id="rId10"/>
    <p:sldId id="268" r:id="rId11"/>
    <p:sldId id="269" r:id="rId12"/>
    <p:sldId id="270" r:id="rId13"/>
    <p:sldId id="303" r:id="rId14"/>
    <p:sldId id="305" r:id="rId15"/>
    <p:sldId id="304" r:id="rId16"/>
    <p:sldId id="272" r:id="rId17"/>
    <p:sldId id="273" r:id="rId18"/>
    <p:sldId id="274" r:id="rId19"/>
    <p:sldId id="275" r:id="rId20"/>
    <p:sldId id="307" r:id="rId21"/>
    <p:sldId id="308" r:id="rId22"/>
    <p:sldId id="309" r:id="rId23"/>
    <p:sldId id="310" r:id="rId24"/>
    <p:sldId id="311" r:id="rId25"/>
    <p:sldId id="312" r:id="rId26"/>
    <p:sldId id="313" r:id="rId27"/>
    <p:sldId id="306"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EA8"/>
    <a:srgbClr val="94B9D6"/>
    <a:srgbClr val="1869A6"/>
    <a:srgbClr val="FFF9E7"/>
    <a:srgbClr val="2AAF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601773-843B-402D-B943-E7367BE302C1}" type="datetimeFigureOut">
              <a:rPr lang="en-US" smtClean="0"/>
              <a:t>5/11/2024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3223A7-FDE5-4555-AB7B-2BBB96A8A41E}" type="slidenum">
              <a:rPr lang="en-US" smtClean="0"/>
              <a:t>‹#›</a:t>
            </a:fld>
            <a:endParaRPr lang="en-US"/>
          </a:p>
        </p:txBody>
      </p:sp>
    </p:spTree>
    <p:extLst>
      <p:ext uri="{BB962C8B-B14F-4D97-AF65-F5344CB8AC3E}">
        <p14:creationId xmlns:p14="http://schemas.microsoft.com/office/powerpoint/2010/main" val="1545290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320F9A-DFA0-4189-B502-951ABE0D9626}"/>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ECB26E85-A47D-4EB8-AACC-5D71388BF9CD}"/>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2" name="Title 1">
            <a:extLst>
              <a:ext uri="{FF2B5EF4-FFF2-40B4-BE49-F238E27FC236}">
                <a16:creationId xmlns:a16="http://schemas.microsoft.com/office/drawing/2014/main" id="{E5E96502-5A71-49D7-91EF-E9D795A00F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702CB4-0340-43A8-A558-65E5F6C995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144AB7B-7005-4435-A7A3-37533F456A78}"/>
              </a:ext>
            </a:extLst>
          </p:cNvPr>
          <p:cNvSpPr>
            <a:spLocks noGrp="1"/>
          </p:cNvSpPr>
          <p:nvPr>
            <p:ph type="dt" sz="half" idx="10"/>
          </p:nvPr>
        </p:nvSpPr>
        <p:spPr/>
        <p:txBody>
          <a:bodyPr/>
          <a:lstStyle/>
          <a:p>
            <a:fld id="{1B4777F9-2A00-47FF-A8CF-CA2FA3234A29}" type="datetime1">
              <a:rPr lang="en-US" smtClean="0"/>
              <a:t>5/11/2024</a:t>
            </a:fld>
            <a:endParaRPr lang="en-US"/>
          </a:p>
        </p:txBody>
      </p:sp>
      <p:sp>
        <p:nvSpPr>
          <p:cNvPr id="10" name="Freeform 6">
            <a:extLst>
              <a:ext uri="{FF2B5EF4-FFF2-40B4-BE49-F238E27FC236}">
                <a16:creationId xmlns:a16="http://schemas.microsoft.com/office/drawing/2014/main" id="{BD404EBF-6236-4A3D-BEB9-F17357463B06}"/>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5" name="Footer Placeholder 4">
            <a:extLst>
              <a:ext uri="{FF2B5EF4-FFF2-40B4-BE49-F238E27FC236}">
                <a16:creationId xmlns:a16="http://schemas.microsoft.com/office/drawing/2014/main" id="{FB7E7D51-1B41-4AAB-838C-EF900F85C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DE9A13-D855-42EA-8471-DDA8E13B3DAB}"/>
              </a:ext>
            </a:extLst>
          </p:cNvPr>
          <p:cNvSpPr>
            <a:spLocks noGrp="1"/>
          </p:cNvSpPr>
          <p:nvPr>
            <p:ph type="sldNum" sz="quarter" idx="12"/>
          </p:nvPr>
        </p:nvSpPr>
        <p:spPr/>
        <p:txBody>
          <a:bodyPr/>
          <a:lstStyle/>
          <a:p>
            <a:fld id="{5EE24C92-1265-4741-8F9F-404A15D9386E}" type="slidenum">
              <a:rPr lang="en-US" smtClean="0"/>
              <a:t>‹#›</a:t>
            </a:fld>
            <a:endParaRPr lang="en-US"/>
          </a:p>
        </p:txBody>
      </p:sp>
      <p:pic>
        <p:nvPicPr>
          <p:cNvPr id="9" name="Picture 8">
            <a:extLst>
              <a:ext uri="{FF2B5EF4-FFF2-40B4-BE49-F238E27FC236}">
                <a16:creationId xmlns:a16="http://schemas.microsoft.com/office/drawing/2014/main" id="{F9E0C4BE-FE7F-4C02-9A3E-71BC3A48C6D2}"/>
              </a:ext>
            </a:extLst>
          </p:cNvPr>
          <p:cNvPicPr>
            <a:picLocks noChangeAspect="1"/>
          </p:cNvPicPr>
          <p:nvPr userDrawn="1"/>
        </p:nvPicPr>
        <p:blipFill>
          <a:blip r:embed="rId4" cstate="hq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941E624B-7F5E-40F2-B278-E5C3891312B1}"/>
              </a:ext>
            </a:extLst>
          </p:cNvPr>
          <p:cNvSpPr/>
          <p:nvPr userDrawn="1"/>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Tree>
    <p:extLst>
      <p:ext uri="{BB962C8B-B14F-4D97-AF65-F5344CB8AC3E}">
        <p14:creationId xmlns:p14="http://schemas.microsoft.com/office/powerpoint/2010/main" val="1023151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27062-6971-4C1F-A975-AC85DCD0FED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3D55ECB-B9CD-4FA5-AACA-CDD01AACF6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F606B-F0E0-4BB1-94D6-738E49DF7229}"/>
              </a:ext>
            </a:extLst>
          </p:cNvPr>
          <p:cNvSpPr>
            <a:spLocks noGrp="1"/>
          </p:cNvSpPr>
          <p:nvPr>
            <p:ph type="dt" sz="half" idx="10"/>
          </p:nvPr>
        </p:nvSpPr>
        <p:spPr/>
        <p:txBody>
          <a:bodyPr/>
          <a:lstStyle/>
          <a:p>
            <a:fld id="{6EB1263D-828A-4F7C-B53F-CF7F3AF23101}" type="datetime1">
              <a:rPr lang="en-US" smtClean="0"/>
              <a:t>5/11/2024</a:t>
            </a:fld>
            <a:endParaRPr lang="en-US"/>
          </a:p>
        </p:txBody>
      </p:sp>
      <p:sp>
        <p:nvSpPr>
          <p:cNvPr id="5" name="Footer Placeholder 4">
            <a:extLst>
              <a:ext uri="{FF2B5EF4-FFF2-40B4-BE49-F238E27FC236}">
                <a16:creationId xmlns:a16="http://schemas.microsoft.com/office/drawing/2014/main" id="{3EC65738-7A1D-4D54-ADFC-91C34D4F5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7C986-B0A0-4B82-9134-1B7676F5655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785587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45B8BC-3AC4-4059-BB3C-B12B6148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C1D0E-02A9-4DFB-8CA3-A94A10E7289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D3F7A1-D368-4F71-BA41-54CA742F4987}"/>
              </a:ext>
            </a:extLst>
          </p:cNvPr>
          <p:cNvSpPr>
            <a:spLocks noGrp="1"/>
          </p:cNvSpPr>
          <p:nvPr>
            <p:ph type="dt" sz="half" idx="10"/>
          </p:nvPr>
        </p:nvSpPr>
        <p:spPr/>
        <p:txBody>
          <a:bodyPr/>
          <a:lstStyle/>
          <a:p>
            <a:fld id="{DFAA11DA-715D-4CCB-8B4E-F539348944E6}" type="datetime1">
              <a:rPr lang="en-US" smtClean="0"/>
              <a:t>5/11/2024</a:t>
            </a:fld>
            <a:endParaRPr lang="en-US"/>
          </a:p>
        </p:txBody>
      </p:sp>
      <p:sp>
        <p:nvSpPr>
          <p:cNvPr id="5" name="Footer Placeholder 4">
            <a:extLst>
              <a:ext uri="{FF2B5EF4-FFF2-40B4-BE49-F238E27FC236}">
                <a16:creationId xmlns:a16="http://schemas.microsoft.com/office/drawing/2014/main" id="{B2CD9678-2347-4C47-858A-5508F8383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E10E8F-0367-4945-87E5-F2D254ADF62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446647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60B6D-1D51-4444-8393-E35BA63F13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761446-D5C8-48D6-8362-2691AC20F3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494AA4-5DCE-4AE8-9BC9-F29480FF880F}"/>
              </a:ext>
            </a:extLst>
          </p:cNvPr>
          <p:cNvSpPr>
            <a:spLocks noGrp="1"/>
          </p:cNvSpPr>
          <p:nvPr>
            <p:ph type="dt" sz="half" idx="10"/>
          </p:nvPr>
        </p:nvSpPr>
        <p:spPr/>
        <p:txBody>
          <a:bodyPr/>
          <a:lstStyle/>
          <a:p>
            <a:fld id="{BBD87E75-7A42-4529-81A0-F6CFD6AF1551}" type="datetime1">
              <a:rPr lang="en-US" smtClean="0"/>
              <a:t>5/11/2024</a:t>
            </a:fld>
            <a:endParaRPr lang="en-US"/>
          </a:p>
        </p:txBody>
      </p:sp>
      <p:sp>
        <p:nvSpPr>
          <p:cNvPr id="5" name="Footer Placeholder 4">
            <a:extLst>
              <a:ext uri="{FF2B5EF4-FFF2-40B4-BE49-F238E27FC236}">
                <a16:creationId xmlns:a16="http://schemas.microsoft.com/office/drawing/2014/main" id="{C5F07058-AB46-40A5-B5AE-E9862D3C8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426E-5AEB-4C83-A17B-2416381682D7}"/>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53228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4BE44-49C7-449D-9550-1E7B65970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6AA4F7-FE01-4FEF-BC23-4EBFFF370D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387F4-F1D2-4A96-86BB-A48310776FBB}"/>
              </a:ext>
            </a:extLst>
          </p:cNvPr>
          <p:cNvSpPr>
            <a:spLocks noGrp="1"/>
          </p:cNvSpPr>
          <p:nvPr>
            <p:ph type="dt" sz="half" idx="10"/>
          </p:nvPr>
        </p:nvSpPr>
        <p:spPr/>
        <p:txBody>
          <a:bodyPr/>
          <a:lstStyle/>
          <a:p>
            <a:fld id="{D40A7B7E-3938-4D0E-8E14-E58AA83CCFB6}" type="datetime1">
              <a:rPr lang="en-US" smtClean="0"/>
              <a:t>5/11/2024</a:t>
            </a:fld>
            <a:endParaRPr lang="en-US" dirty="0"/>
          </a:p>
        </p:txBody>
      </p:sp>
      <p:sp>
        <p:nvSpPr>
          <p:cNvPr id="5" name="Footer Placeholder 4">
            <a:extLst>
              <a:ext uri="{FF2B5EF4-FFF2-40B4-BE49-F238E27FC236}">
                <a16:creationId xmlns:a16="http://schemas.microsoft.com/office/drawing/2014/main" id="{B0EB9BA3-57A0-4B4B-A089-2C5CE8708D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1875E0-82FC-419D-AE72-A4FC2238B0C4}"/>
              </a:ext>
            </a:extLst>
          </p:cNvPr>
          <p:cNvSpPr>
            <a:spLocks noGrp="1"/>
          </p:cNvSpPr>
          <p:nvPr>
            <p:ph type="sldNum" sz="quarter" idx="12"/>
          </p:nvPr>
        </p:nvSpPr>
        <p:spPr/>
        <p:txBody>
          <a:bodyPr/>
          <a:lstStyle>
            <a:lvl1pPr>
              <a:defRPr/>
            </a:lvl1pPr>
          </a:lstStyle>
          <a:p>
            <a:r>
              <a:rPr lang="en-US" dirty="0"/>
              <a:t>1</a:t>
            </a:r>
          </a:p>
        </p:txBody>
      </p:sp>
      <p:pic>
        <p:nvPicPr>
          <p:cNvPr id="10" name="Picture 9">
            <a:extLst>
              <a:ext uri="{FF2B5EF4-FFF2-40B4-BE49-F238E27FC236}">
                <a16:creationId xmlns:a16="http://schemas.microsoft.com/office/drawing/2014/main" id="{1A2FDF6D-CD2D-433E-84D7-E83F8FCE523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pic>
        <p:nvPicPr>
          <p:cNvPr id="12" name="Picture 11">
            <a:extLst>
              <a:ext uri="{FF2B5EF4-FFF2-40B4-BE49-F238E27FC236}">
                <a16:creationId xmlns:a16="http://schemas.microsoft.com/office/drawing/2014/main" id="{2B2BDD0D-C88D-431E-BC92-4367CEB00611}"/>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Tree>
    <p:extLst>
      <p:ext uri="{BB962C8B-B14F-4D97-AF65-F5344CB8AC3E}">
        <p14:creationId xmlns:p14="http://schemas.microsoft.com/office/powerpoint/2010/main" val="1763437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325BB-1073-4118-9189-772DE57318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5BC724-756A-4777-8D83-3CD9AFD194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6FC4DE-2AB7-4E43-BFBA-6FF436D9BAD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ABCCFF-F409-4BF2-9883-91BA170BFEE8}"/>
              </a:ext>
            </a:extLst>
          </p:cNvPr>
          <p:cNvSpPr>
            <a:spLocks noGrp="1"/>
          </p:cNvSpPr>
          <p:nvPr>
            <p:ph type="dt" sz="half" idx="10"/>
          </p:nvPr>
        </p:nvSpPr>
        <p:spPr/>
        <p:txBody>
          <a:bodyPr/>
          <a:lstStyle/>
          <a:p>
            <a:fld id="{4A9E546C-EE17-4181-9D6E-D78043A81B8F}" type="datetime1">
              <a:rPr lang="en-US" smtClean="0"/>
              <a:t>5/11/2024</a:t>
            </a:fld>
            <a:endParaRPr lang="en-US"/>
          </a:p>
        </p:txBody>
      </p:sp>
      <p:sp>
        <p:nvSpPr>
          <p:cNvPr id="6" name="Footer Placeholder 5">
            <a:extLst>
              <a:ext uri="{FF2B5EF4-FFF2-40B4-BE49-F238E27FC236}">
                <a16:creationId xmlns:a16="http://schemas.microsoft.com/office/drawing/2014/main" id="{51082A71-7516-408D-862B-A5F340412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13D0-7994-4BCE-AE17-12E991FEC0D1}"/>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2837214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CC53-ADBE-4538-BDCF-8A6C0C074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7A37BC3-80C1-40A0-B8BD-B9E9F56423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A9B7EDB-C158-4B0F-AC48-1D7DE7DC80D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7E96D1-3002-4810-98AF-A275B63346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DDBB9A-2C9B-4E96-9E5C-6C3BE644980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B99CCF-14FE-46E4-AEF3-3520D661AC00}"/>
              </a:ext>
            </a:extLst>
          </p:cNvPr>
          <p:cNvSpPr>
            <a:spLocks noGrp="1"/>
          </p:cNvSpPr>
          <p:nvPr>
            <p:ph type="dt" sz="half" idx="10"/>
          </p:nvPr>
        </p:nvSpPr>
        <p:spPr/>
        <p:txBody>
          <a:bodyPr/>
          <a:lstStyle/>
          <a:p>
            <a:fld id="{F538DEA4-61AE-4340-8E71-F8E1C0C7F674}" type="datetime1">
              <a:rPr lang="en-US" smtClean="0"/>
              <a:t>5/11/2024</a:t>
            </a:fld>
            <a:endParaRPr lang="en-US"/>
          </a:p>
        </p:txBody>
      </p:sp>
      <p:sp>
        <p:nvSpPr>
          <p:cNvPr id="8" name="Footer Placeholder 7">
            <a:extLst>
              <a:ext uri="{FF2B5EF4-FFF2-40B4-BE49-F238E27FC236}">
                <a16:creationId xmlns:a16="http://schemas.microsoft.com/office/drawing/2014/main" id="{F58493FD-6F8C-4BED-896C-CBA26D0E96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AF6D6A-EFFC-4E81-9BDD-C595B6C90E29}"/>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56075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16566-0B23-4F08-ACF0-2DDFF54A4B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396B25-2A2B-41A7-AF6D-57D5055F1B03}"/>
              </a:ext>
            </a:extLst>
          </p:cNvPr>
          <p:cNvSpPr>
            <a:spLocks noGrp="1"/>
          </p:cNvSpPr>
          <p:nvPr>
            <p:ph type="dt" sz="half" idx="10"/>
          </p:nvPr>
        </p:nvSpPr>
        <p:spPr/>
        <p:txBody>
          <a:bodyPr/>
          <a:lstStyle/>
          <a:p>
            <a:fld id="{336EBB09-FDC3-47DE-93B5-ED6916170555}" type="datetime1">
              <a:rPr lang="en-US" smtClean="0"/>
              <a:t>5/11/2024</a:t>
            </a:fld>
            <a:endParaRPr lang="en-US"/>
          </a:p>
        </p:txBody>
      </p:sp>
      <p:sp>
        <p:nvSpPr>
          <p:cNvPr id="4" name="Footer Placeholder 3">
            <a:extLst>
              <a:ext uri="{FF2B5EF4-FFF2-40B4-BE49-F238E27FC236}">
                <a16:creationId xmlns:a16="http://schemas.microsoft.com/office/drawing/2014/main" id="{6CF5C9F0-C082-4566-AEB4-F08316DEF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D4F48D6-A9E0-485D-BA28-15D5DACAE6D4}"/>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780021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92526D-307A-4059-80C4-1413758A2DF6}"/>
              </a:ext>
            </a:extLst>
          </p:cNvPr>
          <p:cNvSpPr>
            <a:spLocks noGrp="1"/>
          </p:cNvSpPr>
          <p:nvPr>
            <p:ph type="dt" sz="half" idx="10"/>
          </p:nvPr>
        </p:nvSpPr>
        <p:spPr/>
        <p:txBody>
          <a:bodyPr/>
          <a:lstStyle/>
          <a:p>
            <a:fld id="{C7A1BBAB-51C5-4FCF-9DF9-CE3252633D91}" type="datetime1">
              <a:rPr lang="en-US" smtClean="0"/>
              <a:t>5/11/2024</a:t>
            </a:fld>
            <a:endParaRPr lang="en-US"/>
          </a:p>
        </p:txBody>
      </p:sp>
      <p:sp>
        <p:nvSpPr>
          <p:cNvPr id="3" name="Footer Placeholder 2">
            <a:extLst>
              <a:ext uri="{FF2B5EF4-FFF2-40B4-BE49-F238E27FC236}">
                <a16:creationId xmlns:a16="http://schemas.microsoft.com/office/drawing/2014/main" id="{90E1822F-3DE8-45A0-9F67-6061DB1F88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21B196-D439-43FF-B35C-F9A301B0338A}"/>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1521448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350E-3F73-4F95-89B8-BF9D660E0D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BFCE4F2-B1FE-4665-B99F-04C8EBAAC3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51F0C4-D797-433C-B73A-9C3B4D1BA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C3DABF-2DE9-4FD5-B4A8-5E200B9876FD}"/>
              </a:ext>
            </a:extLst>
          </p:cNvPr>
          <p:cNvSpPr>
            <a:spLocks noGrp="1"/>
          </p:cNvSpPr>
          <p:nvPr>
            <p:ph type="dt" sz="half" idx="10"/>
          </p:nvPr>
        </p:nvSpPr>
        <p:spPr/>
        <p:txBody>
          <a:bodyPr/>
          <a:lstStyle/>
          <a:p>
            <a:fld id="{4FBD9E29-3541-490B-A77A-28C8A779906A}" type="datetime1">
              <a:rPr lang="en-US" smtClean="0"/>
              <a:t>5/11/2024</a:t>
            </a:fld>
            <a:endParaRPr lang="en-US"/>
          </a:p>
        </p:txBody>
      </p:sp>
      <p:sp>
        <p:nvSpPr>
          <p:cNvPr id="6" name="Footer Placeholder 5">
            <a:extLst>
              <a:ext uri="{FF2B5EF4-FFF2-40B4-BE49-F238E27FC236}">
                <a16:creationId xmlns:a16="http://schemas.microsoft.com/office/drawing/2014/main" id="{81732E28-C4D1-4761-BD12-20FBE946D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0CF5A0-DC82-4F6C-8E49-2C9987C4F0BF}"/>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937781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47410-9CC3-4CD7-A18A-2A1FBD8F76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617FFE-99AB-4F61-A4A2-7D7A5832C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FC75-BA25-436F-A339-F8970D50B9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34AE525-9C27-44A4-ADC4-FEBFF450393E}"/>
              </a:ext>
            </a:extLst>
          </p:cNvPr>
          <p:cNvSpPr>
            <a:spLocks noGrp="1"/>
          </p:cNvSpPr>
          <p:nvPr>
            <p:ph type="dt" sz="half" idx="10"/>
          </p:nvPr>
        </p:nvSpPr>
        <p:spPr/>
        <p:txBody>
          <a:bodyPr/>
          <a:lstStyle/>
          <a:p>
            <a:fld id="{4BBB6057-4896-492E-A421-79CA1BC6A688}" type="datetime1">
              <a:rPr lang="en-US" smtClean="0"/>
              <a:t>5/11/2024</a:t>
            </a:fld>
            <a:endParaRPr lang="en-US"/>
          </a:p>
        </p:txBody>
      </p:sp>
      <p:sp>
        <p:nvSpPr>
          <p:cNvPr id="6" name="Footer Placeholder 5">
            <a:extLst>
              <a:ext uri="{FF2B5EF4-FFF2-40B4-BE49-F238E27FC236}">
                <a16:creationId xmlns:a16="http://schemas.microsoft.com/office/drawing/2014/main" id="{0CA2E2F3-7DBB-4D25-9537-D2D24B0DBB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77A639-0697-4DE3-8BE3-94C24D6FDF6E}"/>
              </a:ext>
            </a:extLst>
          </p:cNvPr>
          <p:cNvSpPr>
            <a:spLocks noGrp="1"/>
          </p:cNvSpPr>
          <p:nvPr>
            <p:ph type="sldNum" sz="quarter" idx="12"/>
          </p:nvPr>
        </p:nvSpPr>
        <p:spPr/>
        <p:txBody>
          <a:bodyPr/>
          <a:lstStyle/>
          <a:p>
            <a:fld id="{5EE24C92-1265-4741-8F9F-404A15D9386E}" type="slidenum">
              <a:rPr lang="en-US" smtClean="0"/>
              <a:t>‹#›</a:t>
            </a:fld>
            <a:endParaRPr lang="en-US"/>
          </a:p>
        </p:txBody>
      </p:sp>
    </p:spTree>
    <p:extLst>
      <p:ext uri="{BB962C8B-B14F-4D97-AF65-F5344CB8AC3E}">
        <p14:creationId xmlns:p14="http://schemas.microsoft.com/office/powerpoint/2010/main" val="313623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F972D6-1319-4F4E-A35B-D719D3F5F86B}"/>
              </a:ext>
            </a:extLst>
          </p:cNvPr>
          <p:cNvPicPr>
            <a:picLocks noChangeAspect="1"/>
          </p:cNvPicPr>
          <p:nvPr userDrawn="1"/>
        </p:nvPicPr>
        <p:blipFill>
          <a:blip r:embed="rId13" cstate="hq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4385C812-25A0-4E40-A6AB-B4A290A63150}"/>
              </a:ext>
            </a:extLst>
          </p:cNvPr>
          <p:cNvPicPr>
            <a:picLocks noChangeAspect="1"/>
          </p:cNvPicPr>
          <p:nvPr userDrawn="1"/>
        </p:nvPicPr>
        <p:blipFill>
          <a:blip r:embed="rId14" cstate="hqprint">
            <a:extLst>
              <a:ext uri="{28A0092B-C50C-407E-A947-70E740481C1C}">
                <a14:useLocalDpi xmlns:a14="http://schemas.microsoft.com/office/drawing/2010/main" val="0"/>
              </a:ext>
            </a:extLst>
          </a:blip>
          <a:stretch>
            <a:fillRect/>
          </a:stretch>
        </p:blipFill>
        <p:spPr>
          <a:xfrm>
            <a:off x="10711512" y="330213"/>
            <a:ext cx="1284576" cy="637759"/>
          </a:xfrm>
          <a:prstGeom prst="rect">
            <a:avLst/>
          </a:prstGeom>
        </p:spPr>
      </p:pic>
      <p:sp>
        <p:nvSpPr>
          <p:cNvPr id="9" name="Freeform 6">
            <a:extLst>
              <a:ext uri="{FF2B5EF4-FFF2-40B4-BE49-F238E27FC236}">
                <a16:creationId xmlns:a16="http://schemas.microsoft.com/office/drawing/2014/main" id="{B25836A6-A2F7-4171-AA21-6CC267FCC70F}"/>
              </a:ext>
            </a:extLst>
          </p:cNvPr>
          <p:cNvSpPr/>
          <p:nvPr userDrawn="1"/>
        </p:nvSpPr>
        <p:spPr>
          <a:xfrm>
            <a:off x="838200" y="6338919"/>
            <a:ext cx="2743200" cy="382556"/>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pic>
        <p:nvPicPr>
          <p:cNvPr id="10" name="Picture 9">
            <a:extLst>
              <a:ext uri="{FF2B5EF4-FFF2-40B4-BE49-F238E27FC236}">
                <a16:creationId xmlns:a16="http://schemas.microsoft.com/office/drawing/2014/main" id="{6591E89A-F8E2-4201-95AC-F9DBA9C318FE}"/>
              </a:ext>
            </a:extLst>
          </p:cNvPr>
          <p:cNvPicPr>
            <a:picLocks noChangeAspect="1"/>
          </p:cNvPicPr>
          <p:nvPr userDrawn="1"/>
        </p:nvPicPr>
        <p:blipFill>
          <a:blip r:embed="rId15" cstate="hqprint">
            <a:extLst>
              <a:ext uri="{28A0092B-C50C-407E-A947-70E740481C1C}">
                <a14:useLocalDpi xmlns:a14="http://schemas.microsoft.com/office/drawing/2010/main" val="0"/>
              </a:ext>
            </a:extLst>
          </a:blip>
          <a:stretch>
            <a:fillRect/>
          </a:stretch>
        </p:blipFill>
        <p:spPr>
          <a:xfrm>
            <a:off x="93317" y="0"/>
            <a:ext cx="1489765" cy="1386637"/>
          </a:xfrm>
          <a:prstGeom prst="rect">
            <a:avLst/>
          </a:prstGeom>
        </p:spPr>
      </p:pic>
      <p:sp>
        <p:nvSpPr>
          <p:cNvPr id="11" name="Freeform 6">
            <a:extLst>
              <a:ext uri="{FF2B5EF4-FFF2-40B4-BE49-F238E27FC236}">
                <a16:creationId xmlns:a16="http://schemas.microsoft.com/office/drawing/2014/main" id="{BE728FAA-6989-49E4-827F-768285FCB943}"/>
              </a:ext>
            </a:extLst>
          </p:cNvPr>
          <p:cNvSpPr/>
          <p:nvPr userDrawn="1"/>
        </p:nvSpPr>
        <p:spPr>
          <a:xfrm>
            <a:off x="10897986" y="6344015"/>
            <a:ext cx="466090" cy="837085"/>
          </a:xfrm>
          <a:custGeom>
            <a:avLst/>
            <a:gdLst/>
            <a:ahLst/>
            <a:cxnLst/>
            <a:rect l="l" t="t" r="r" b="b"/>
            <a:pathLst>
              <a:path w="1026026" h="189485">
                <a:moveTo>
                  <a:pt x="0" y="0"/>
                </a:moveTo>
                <a:lnTo>
                  <a:pt x="1026026" y="0"/>
                </a:lnTo>
                <a:lnTo>
                  <a:pt x="1026026" y="189485"/>
                </a:lnTo>
                <a:lnTo>
                  <a:pt x="0" y="189485"/>
                </a:lnTo>
                <a:close/>
              </a:path>
            </a:pathLst>
          </a:custGeom>
          <a:solidFill>
            <a:srgbClr val="1869A6"/>
          </a:solidFill>
        </p:spPr>
      </p:sp>
      <p:sp>
        <p:nvSpPr>
          <p:cNvPr id="2" name="Title Placeholder 1">
            <a:extLst>
              <a:ext uri="{FF2B5EF4-FFF2-40B4-BE49-F238E27FC236}">
                <a16:creationId xmlns:a16="http://schemas.microsoft.com/office/drawing/2014/main" id="{E1BAA08C-8FDB-46C4-8ADC-9425CB5F29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9C7012-56A5-4A5F-AE60-B293BCF52C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DF9DDF-39F3-4F98-9232-F9B55E8C47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979B47-FAC9-4AEE-B74B-3F584ED26D59}" type="datetime1">
              <a:rPr lang="en-US" smtClean="0"/>
              <a:t>5/11/2024</a:t>
            </a:fld>
            <a:endParaRPr lang="en-US"/>
          </a:p>
        </p:txBody>
      </p:sp>
      <p:sp>
        <p:nvSpPr>
          <p:cNvPr id="5" name="Footer Placeholder 4">
            <a:extLst>
              <a:ext uri="{FF2B5EF4-FFF2-40B4-BE49-F238E27FC236}">
                <a16:creationId xmlns:a16="http://schemas.microsoft.com/office/drawing/2014/main" id="{A8782B0E-0FEF-49F7-B246-1C5E6D54C8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E9E8069-45EF-4F1D-8025-75594D26DC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E24C92-1265-4741-8F9F-404A15D9386E}" type="slidenum">
              <a:rPr lang="en-US" smtClean="0"/>
              <a:t>‹#›</a:t>
            </a:fld>
            <a:endParaRPr lang="en-US"/>
          </a:p>
        </p:txBody>
      </p:sp>
    </p:spTree>
    <p:extLst>
      <p:ext uri="{BB962C8B-B14F-4D97-AF65-F5344CB8AC3E}">
        <p14:creationId xmlns:p14="http://schemas.microsoft.com/office/powerpoint/2010/main" val="489635555"/>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hyperlink" Target="https://corporatefinanceinstitute.com/resources/data-science/big-data-in-financ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www.brookings.edu/research/a-dozen-facts-about-the-economics-of-the-u-s-health-care-system/"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7" name="Picture 6"/>
          <p:cNvPicPr>
            <a:picLocks noChangeAspect="1"/>
          </p:cNvPicPr>
          <p:nvPr/>
        </p:nvPicPr>
        <p:blipFill>
          <a:blip r:embed="rId2"/>
          <a:stretch>
            <a:fillRect/>
          </a:stretch>
        </p:blipFill>
        <p:spPr>
          <a:xfrm>
            <a:off x="1289304" y="1153089"/>
            <a:ext cx="9208008" cy="5148397"/>
          </a:xfrm>
          <a:prstGeom prst="rect">
            <a:avLst/>
          </a:prstGeom>
        </p:spPr>
      </p:pic>
    </p:spTree>
    <p:extLst>
      <p:ext uri="{BB962C8B-B14F-4D97-AF65-F5344CB8AC3E}">
        <p14:creationId xmlns:p14="http://schemas.microsoft.com/office/powerpoint/2010/main" val="39006868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267397" y="1057710"/>
            <a:ext cx="9348787" cy="5225488"/>
          </a:xfrm>
          <a:prstGeom prst="rect">
            <a:avLst/>
          </a:prstGeom>
        </p:spPr>
      </p:pic>
    </p:spTree>
    <p:extLst>
      <p:ext uri="{BB962C8B-B14F-4D97-AF65-F5344CB8AC3E}">
        <p14:creationId xmlns:p14="http://schemas.microsoft.com/office/powerpoint/2010/main" val="317292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04759" y="965503"/>
            <a:ext cx="9468041" cy="5235081"/>
          </a:xfrm>
          <a:prstGeom prst="rect">
            <a:avLst/>
          </a:prstGeom>
        </p:spPr>
      </p:pic>
    </p:spTree>
    <p:extLst>
      <p:ext uri="{BB962C8B-B14F-4D97-AF65-F5344CB8AC3E}">
        <p14:creationId xmlns:p14="http://schemas.microsoft.com/office/powerpoint/2010/main" val="3336768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04155" y="988197"/>
            <a:ext cx="9449189" cy="5249549"/>
          </a:xfrm>
          <a:prstGeom prst="rect">
            <a:avLst/>
          </a:prstGeom>
        </p:spPr>
      </p:pic>
    </p:spTree>
    <p:extLst>
      <p:ext uri="{BB962C8B-B14F-4D97-AF65-F5344CB8AC3E}">
        <p14:creationId xmlns:p14="http://schemas.microsoft.com/office/powerpoint/2010/main" val="741899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600200" y="1014983"/>
            <a:ext cx="9525000" cy="4536731"/>
          </a:xfrm>
          <a:prstGeom prst="round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t>Data governance is a fundamental part of any organization that works with </a:t>
            </a:r>
            <a:r>
              <a:rPr lang="en-US" sz="2200" b="1" dirty="0">
                <a:hlinkClick r:id="rId2"/>
              </a:rPr>
              <a:t>big data</a:t>
            </a:r>
            <a:r>
              <a:rPr lang="en-US" sz="2200" b="1" dirty="0"/>
              <a:t> and results in consistent, common business processes and responsibilities across the map. It highlights the type of data that needs to be carefully controlled through the organization’s data governance strategy. It sets clear rules relating to the roles of individuals with access or who are responsible for data, and the rules must be agreed upon across different departments of the organization.</a:t>
            </a:r>
          </a:p>
        </p:txBody>
      </p:sp>
    </p:spTree>
    <p:extLst>
      <p:ext uri="{BB962C8B-B14F-4D97-AF65-F5344CB8AC3E}">
        <p14:creationId xmlns:p14="http://schemas.microsoft.com/office/powerpoint/2010/main" val="3154659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600200" y="1014983"/>
            <a:ext cx="9525000" cy="4536731"/>
          </a:xfrm>
          <a:prstGeom prst="round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For example, maintaining the privacy of patient information and health records is especially important in the </a:t>
            </a:r>
            <a:r>
              <a:rPr lang="en-US" sz="2200" dirty="0">
                <a:hlinkClick r:id="rId2"/>
              </a:rPr>
              <a:t>healthcare industry</a:t>
            </a:r>
            <a:r>
              <a:rPr lang="en-US" sz="2200" dirty="0"/>
              <a:t>. For organizations, such as hospitals or individual doctors’ offices, it is certainly necessary to manage patient data securely as it flows throughout the business.</a:t>
            </a:r>
            <a:endParaRPr lang="en-US" sz="2200" b="1" dirty="0"/>
          </a:p>
        </p:txBody>
      </p:sp>
    </p:spTree>
    <p:extLst>
      <p:ext uri="{BB962C8B-B14F-4D97-AF65-F5344CB8AC3E}">
        <p14:creationId xmlns:p14="http://schemas.microsoft.com/office/powerpoint/2010/main" val="134991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284923" y="882216"/>
            <a:ext cx="9697022" cy="5401807"/>
          </a:xfrm>
          <a:prstGeom prst="rect">
            <a:avLst/>
          </a:prstGeom>
        </p:spPr>
      </p:pic>
    </p:spTree>
    <p:extLst>
      <p:ext uri="{BB962C8B-B14F-4D97-AF65-F5344CB8AC3E}">
        <p14:creationId xmlns:p14="http://schemas.microsoft.com/office/powerpoint/2010/main" val="2137497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294829" y="941544"/>
            <a:ext cx="9623108" cy="5313523"/>
          </a:xfrm>
          <a:prstGeom prst="rect">
            <a:avLst/>
          </a:prstGeom>
        </p:spPr>
      </p:pic>
    </p:spTree>
    <p:extLst>
      <p:ext uri="{BB962C8B-B14F-4D97-AF65-F5344CB8AC3E}">
        <p14:creationId xmlns:p14="http://schemas.microsoft.com/office/powerpoint/2010/main" val="1536564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18165" y="971825"/>
            <a:ext cx="9549575" cy="5265653"/>
          </a:xfrm>
          <a:prstGeom prst="rect">
            <a:avLst/>
          </a:prstGeom>
        </p:spPr>
      </p:pic>
    </p:spTree>
    <p:extLst>
      <p:ext uri="{BB962C8B-B14F-4D97-AF65-F5344CB8AC3E}">
        <p14:creationId xmlns:p14="http://schemas.microsoft.com/office/powerpoint/2010/main" val="4053080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62291" y="1072195"/>
            <a:ext cx="9154478" cy="5091051"/>
          </a:xfrm>
          <a:prstGeom prst="rect">
            <a:avLst/>
          </a:prstGeom>
        </p:spPr>
      </p:pic>
    </p:spTree>
    <p:extLst>
      <p:ext uri="{BB962C8B-B14F-4D97-AF65-F5344CB8AC3E}">
        <p14:creationId xmlns:p14="http://schemas.microsoft.com/office/powerpoint/2010/main" val="3703665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Governance participants will practice integrity with their dealings with each other; they will be truthful and forthcoming when discussing drivers, constraints, options, and impacts for data-related decisions.</a:t>
            </a:r>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Integrity</a:t>
            </a:r>
          </a:p>
        </p:txBody>
      </p:sp>
    </p:spTree>
    <p:extLst>
      <p:ext uri="{BB962C8B-B14F-4D97-AF65-F5344CB8AC3E}">
        <p14:creationId xmlns:p14="http://schemas.microsoft.com/office/powerpoint/2010/main" val="2425201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27797" y="1047276"/>
            <a:ext cx="8968931" cy="5070695"/>
          </a:xfrm>
          <a:prstGeom prst="rect">
            <a:avLst/>
          </a:prstGeom>
        </p:spPr>
      </p:pic>
    </p:spTree>
    <p:extLst>
      <p:ext uri="{BB962C8B-B14F-4D97-AF65-F5344CB8AC3E}">
        <p14:creationId xmlns:p14="http://schemas.microsoft.com/office/powerpoint/2010/main" val="2168596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Governance and Stewardship processes will exhibit transparency; it should be clear to all participants and auditors how and when data-related decisions and controls were introduced into the processes.</a:t>
            </a:r>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Transparency</a:t>
            </a:r>
            <a:endParaRPr lang="en-US" b="1" dirty="0" smtClean="0"/>
          </a:p>
        </p:txBody>
      </p:sp>
    </p:spTree>
    <p:extLst>
      <p:ext uri="{BB962C8B-B14F-4D97-AF65-F5344CB8AC3E}">
        <p14:creationId xmlns:p14="http://schemas.microsoft.com/office/powerpoint/2010/main" val="4068720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Data-related decisions, processes, and controls subject to Data </a:t>
            </a:r>
            <a:r>
              <a:rPr lang="en-US" sz="2200" dirty="0" err="1"/>
              <a:t>Governace</a:t>
            </a:r>
            <a:r>
              <a:rPr lang="en-US" sz="2200" dirty="0"/>
              <a:t> will be auditable; they will be accompanied by documentation to support compliance-based and operational auditing requirements.</a:t>
            </a:r>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Auditability</a:t>
            </a:r>
            <a:endParaRPr lang="en-US" b="1" dirty="0" smtClean="0"/>
          </a:p>
        </p:txBody>
      </p:sp>
    </p:spTree>
    <p:extLst>
      <p:ext uri="{BB962C8B-B14F-4D97-AF65-F5344CB8AC3E}">
        <p14:creationId xmlns:p14="http://schemas.microsoft.com/office/powerpoint/2010/main" val="264572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t>Data Governance will define accountabilities for cross-functional data-related decisions, processes, and controls</a:t>
            </a:r>
            <a:r>
              <a:rPr lang="en-US" sz="2200" dirty="0" smtClean="0"/>
              <a:t>.</a:t>
            </a:r>
          </a:p>
          <a:p>
            <a:pPr algn="ctr"/>
            <a:r>
              <a:rPr lang="en-US" sz="2200" i="1" dirty="0"/>
              <a:t>Often, Data Governance can provide a great service by addressing “gaps and overlaps” in data-related accountabilities. Look for situations where either NO ONE is accountable or SO MANY groups are listed as accountable that it’s likely that no one really is.</a:t>
            </a:r>
            <a:endParaRPr lang="en-US" sz="2200" dirty="0"/>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Accountability</a:t>
            </a:r>
            <a:endParaRPr lang="en-US" b="1" dirty="0" smtClean="0"/>
          </a:p>
        </p:txBody>
      </p:sp>
    </p:spTree>
    <p:extLst>
      <p:ext uri="{BB962C8B-B14F-4D97-AF65-F5344CB8AC3E}">
        <p14:creationId xmlns:p14="http://schemas.microsoft.com/office/powerpoint/2010/main" val="2034112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200" dirty="0"/>
              <a:t>Data Governance will define accountabilities for stewardship activities that are the responsibilities of individual contributors, as well as accountabilities for groups of Data Stewards</a:t>
            </a:r>
            <a:r>
              <a:rPr lang="en-US" sz="2200" dirty="0" smtClean="0"/>
              <a:t>.</a:t>
            </a:r>
          </a:p>
          <a:p>
            <a:pPr fontAlgn="base"/>
            <a:endParaRPr lang="en-US" sz="2200" dirty="0"/>
          </a:p>
          <a:p>
            <a:pPr fontAlgn="base"/>
            <a:r>
              <a:rPr lang="en-US" sz="2200" i="1" dirty="0"/>
              <a:t>Don’t overlook situations where someone has not received the formal designation of Data Steward. They may still have stewardship responsibilities that should be baked into their formal accountabilities.</a:t>
            </a:r>
            <a:endParaRPr lang="en-US" sz="2200" dirty="0"/>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Stewardship</a:t>
            </a:r>
            <a:endParaRPr lang="en-US" b="1" dirty="0" smtClean="0"/>
          </a:p>
        </p:txBody>
      </p:sp>
    </p:spTree>
    <p:extLst>
      <p:ext uri="{BB962C8B-B14F-4D97-AF65-F5344CB8AC3E}">
        <p14:creationId xmlns:p14="http://schemas.microsoft.com/office/powerpoint/2010/main" val="3749001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200" dirty="0"/>
              <a:t>Data Governance will define accountabilities in a manner that introduces checks-and-balances between business and technology teams as well as between those who create/collect information, those who manage it, those who use it, and those who introduce standards and compliance requirements.</a:t>
            </a:r>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Checks-and-Balances</a:t>
            </a:r>
            <a:endParaRPr lang="en-US" b="1" dirty="0" smtClean="0"/>
          </a:p>
        </p:txBody>
      </p:sp>
    </p:spTree>
    <p:extLst>
      <p:ext uri="{BB962C8B-B14F-4D97-AF65-F5344CB8AC3E}">
        <p14:creationId xmlns:p14="http://schemas.microsoft.com/office/powerpoint/2010/main" val="354730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200" dirty="0"/>
              <a:t>Data Governance will introduce and support standardization of enterprise data.</a:t>
            </a:r>
          </a:p>
          <a:p>
            <a:pPr fontAlgn="base"/>
            <a:r>
              <a:rPr lang="en-US" sz="2200" i="1" dirty="0"/>
              <a:t>Not everything can be standardized – nor should it be. But achieving data standardization is a prerequisite for many high-value Business and IT projects. And it NEVER is achieved in a sustainable fashion without Data Governance and Stewardship</a:t>
            </a:r>
            <a:endParaRPr lang="en-US" sz="2200" dirty="0"/>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Standardization</a:t>
            </a:r>
            <a:endParaRPr lang="en-US" b="1" dirty="0" smtClean="0"/>
          </a:p>
        </p:txBody>
      </p:sp>
    </p:spTree>
    <p:extLst>
      <p:ext uri="{BB962C8B-B14F-4D97-AF65-F5344CB8AC3E}">
        <p14:creationId xmlns:p14="http://schemas.microsoft.com/office/powerpoint/2010/main" val="346203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sp>
        <p:nvSpPr>
          <p:cNvPr id="2" name="Rounded Rectangle 1"/>
          <p:cNvSpPr/>
          <p:nvPr/>
        </p:nvSpPr>
        <p:spPr>
          <a:xfrm>
            <a:off x="1883228" y="1328057"/>
            <a:ext cx="9100457" cy="469174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en-US" sz="2200" dirty="0"/>
              <a:t>Data Governance will support proactive and reactive Change Management activities for reference data values and the structure/use of master data and metadata</a:t>
            </a:r>
            <a:r>
              <a:rPr lang="en-US" sz="2200" dirty="0" smtClean="0"/>
              <a:t>.</a:t>
            </a:r>
          </a:p>
          <a:p>
            <a:pPr fontAlgn="base"/>
            <a:endParaRPr lang="en-US" sz="2200" dirty="0"/>
          </a:p>
          <a:p>
            <a:pPr fontAlgn="base"/>
            <a:r>
              <a:rPr lang="en-US" sz="2200" i="1" dirty="0"/>
              <a:t>If you want sustainable success for projects that involve data, then you need to control how that data changes. Yes, some data is supposed to change frequently. Other data – such as a list of valid values for the “State or Province” field in an address – should change rarely, and only with great deliberation and impact analysis. Most Data Governance programs become involved in data-related change management activities, if only by baking change notification activities into Data Stewardship accountabilities.</a:t>
            </a:r>
            <a:endParaRPr lang="en-US" sz="2200" dirty="0"/>
          </a:p>
        </p:txBody>
      </p:sp>
      <p:sp>
        <p:nvSpPr>
          <p:cNvPr id="3" name="Rounded Rectangle 2"/>
          <p:cNvSpPr/>
          <p:nvPr/>
        </p:nvSpPr>
        <p:spPr>
          <a:xfrm>
            <a:off x="4299857" y="587829"/>
            <a:ext cx="4310743" cy="740228"/>
          </a:xfrm>
          <a:prstGeom prst="roundRect">
            <a:avLst/>
          </a:prstGeom>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Key Principles </a:t>
            </a:r>
          </a:p>
          <a:p>
            <a:pPr algn="ctr"/>
            <a:r>
              <a:rPr lang="en-US" b="1" dirty="0"/>
              <a:t>Change Management</a:t>
            </a:r>
            <a:endParaRPr lang="en-US" b="1" dirty="0" smtClean="0"/>
          </a:p>
        </p:txBody>
      </p:sp>
    </p:spTree>
    <p:extLst>
      <p:ext uri="{BB962C8B-B14F-4D97-AF65-F5344CB8AC3E}">
        <p14:creationId xmlns:p14="http://schemas.microsoft.com/office/powerpoint/2010/main" val="15230596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49133" y="981998"/>
            <a:ext cx="8892731" cy="4945409"/>
          </a:xfrm>
          <a:prstGeom prst="rect">
            <a:avLst/>
          </a:prstGeom>
        </p:spPr>
      </p:pic>
    </p:spTree>
    <p:extLst>
      <p:ext uri="{BB962C8B-B14F-4D97-AF65-F5344CB8AC3E}">
        <p14:creationId xmlns:p14="http://schemas.microsoft.com/office/powerpoint/2010/main" val="1083600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04735" y="979520"/>
            <a:ext cx="9338882" cy="5221826"/>
          </a:xfrm>
          <a:prstGeom prst="rect">
            <a:avLst/>
          </a:prstGeom>
        </p:spPr>
      </p:pic>
    </p:spTree>
    <p:extLst>
      <p:ext uri="{BB962C8B-B14F-4D97-AF65-F5344CB8AC3E}">
        <p14:creationId xmlns:p14="http://schemas.microsoft.com/office/powerpoint/2010/main" val="3469933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94853" y="1225311"/>
            <a:ext cx="9039035" cy="4965748"/>
          </a:xfrm>
          <a:prstGeom prst="rect">
            <a:avLst/>
          </a:prstGeom>
        </p:spPr>
      </p:pic>
    </p:spTree>
    <p:extLst>
      <p:ext uri="{BB962C8B-B14F-4D97-AF65-F5344CB8AC3E}">
        <p14:creationId xmlns:p14="http://schemas.microsoft.com/office/powerpoint/2010/main" val="1990509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02093" y="961806"/>
            <a:ext cx="9488995" cy="5312248"/>
          </a:xfrm>
          <a:prstGeom prst="rect">
            <a:avLst/>
          </a:prstGeom>
        </p:spPr>
      </p:pic>
    </p:spTree>
    <p:extLst>
      <p:ext uri="{BB962C8B-B14F-4D97-AF65-F5344CB8AC3E}">
        <p14:creationId xmlns:p14="http://schemas.microsoft.com/office/powerpoint/2010/main" val="34491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670114" y="1042416"/>
            <a:ext cx="9285956" cy="5167630"/>
          </a:xfrm>
          <a:prstGeom prst="rect">
            <a:avLst/>
          </a:prstGeom>
        </p:spPr>
      </p:pic>
    </p:spTree>
    <p:extLst>
      <p:ext uri="{BB962C8B-B14F-4D97-AF65-F5344CB8AC3E}">
        <p14:creationId xmlns:p14="http://schemas.microsoft.com/office/powerpoint/2010/main" val="1973046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58277" y="1027239"/>
            <a:ext cx="9496235" cy="5329111"/>
          </a:xfrm>
          <a:prstGeom prst="rect">
            <a:avLst/>
          </a:prstGeom>
        </p:spPr>
      </p:pic>
    </p:spTree>
    <p:extLst>
      <p:ext uri="{BB962C8B-B14F-4D97-AF65-F5344CB8AC3E}">
        <p14:creationId xmlns:p14="http://schemas.microsoft.com/office/powerpoint/2010/main" val="2614747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52385" y="895325"/>
            <a:ext cx="9466135" cy="5397017"/>
          </a:xfrm>
          <a:prstGeom prst="rect">
            <a:avLst/>
          </a:prstGeom>
        </p:spPr>
      </p:pic>
    </p:spTree>
    <p:extLst>
      <p:ext uri="{BB962C8B-B14F-4D97-AF65-F5344CB8AC3E}">
        <p14:creationId xmlns:p14="http://schemas.microsoft.com/office/powerpoint/2010/main" val="291613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75245" y="1149840"/>
            <a:ext cx="9187243" cy="5051061"/>
          </a:xfrm>
          <a:prstGeom prst="rect">
            <a:avLst/>
          </a:prstGeom>
        </p:spPr>
      </p:pic>
    </p:spTree>
    <p:extLst>
      <p:ext uri="{BB962C8B-B14F-4D97-AF65-F5344CB8AC3E}">
        <p14:creationId xmlns:p14="http://schemas.microsoft.com/office/powerpoint/2010/main" val="18628299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93507" y="1032048"/>
            <a:ext cx="9387269" cy="5234449"/>
          </a:xfrm>
          <a:prstGeom prst="rect">
            <a:avLst/>
          </a:prstGeom>
        </p:spPr>
      </p:pic>
    </p:spTree>
    <p:extLst>
      <p:ext uri="{BB962C8B-B14F-4D97-AF65-F5344CB8AC3E}">
        <p14:creationId xmlns:p14="http://schemas.microsoft.com/office/powerpoint/2010/main" val="184328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259015" y="827315"/>
            <a:ext cx="9668066" cy="5438801"/>
          </a:xfrm>
          <a:prstGeom prst="rect">
            <a:avLst/>
          </a:prstGeom>
        </p:spPr>
      </p:pic>
    </p:spTree>
    <p:extLst>
      <p:ext uri="{BB962C8B-B14F-4D97-AF65-F5344CB8AC3E}">
        <p14:creationId xmlns:p14="http://schemas.microsoft.com/office/powerpoint/2010/main" val="30689665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20381" y="985789"/>
            <a:ext cx="8839772" cy="4933998"/>
          </a:xfrm>
          <a:prstGeom prst="rect">
            <a:avLst/>
          </a:prstGeom>
        </p:spPr>
      </p:pic>
    </p:spTree>
    <p:extLst>
      <p:ext uri="{BB962C8B-B14F-4D97-AF65-F5344CB8AC3E}">
        <p14:creationId xmlns:p14="http://schemas.microsoft.com/office/powerpoint/2010/main" val="1390236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685354" y="1243584"/>
            <a:ext cx="8542984" cy="4804981"/>
          </a:xfrm>
          <a:prstGeom prst="rect">
            <a:avLst/>
          </a:prstGeom>
        </p:spPr>
      </p:pic>
    </p:spTree>
    <p:extLst>
      <p:ext uri="{BB962C8B-B14F-4D97-AF65-F5344CB8AC3E}">
        <p14:creationId xmlns:p14="http://schemas.microsoft.com/office/powerpoint/2010/main" val="3722500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26655" y="967074"/>
            <a:ext cx="9564434" cy="5253703"/>
          </a:xfrm>
          <a:prstGeom prst="rect">
            <a:avLst/>
          </a:prstGeom>
        </p:spPr>
      </p:pic>
    </p:spTree>
    <p:extLst>
      <p:ext uri="{BB962C8B-B14F-4D97-AF65-F5344CB8AC3E}">
        <p14:creationId xmlns:p14="http://schemas.microsoft.com/office/powerpoint/2010/main" val="4273750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92745" y="908482"/>
            <a:ext cx="9726359" cy="5356428"/>
          </a:xfrm>
          <a:prstGeom prst="rect">
            <a:avLst/>
          </a:prstGeom>
        </p:spPr>
      </p:pic>
    </p:spTree>
    <p:extLst>
      <p:ext uri="{BB962C8B-B14F-4D97-AF65-F5344CB8AC3E}">
        <p14:creationId xmlns:p14="http://schemas.microsoft.com/office/powerpoint/2010/main" val="1886858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2" name="Picture 1"/>
          <p:cNvPicPr>
            <a:picLocks noChangeAspect="1"/>
          </p:cNvPicPr>
          <p:nvPr/>
        </p:nvPicPr>
        <p:blipFill>
          <a:blip r:embed="rId2"/>
          <a:stretch>
            <a:fillRect/>
          </a:stretch>
        </p:blipFill>
        <p:spPr>
          <a:xfrm>
            <a:off x="2357437" y="709612"/>
            <a:ext cx="7477125" cy="5438775"/>
          </a:xfrm>
          <a:prstGeom prst="rect">
            <a:avLst/>
          </a:prstGeom>
        </p:spPr>
      </p:pic>
    </p:spTree>
    <p:extLst>
      <p:ext uri="{BB962C8B-B14F-4D97-AF65-F5344CB8AC3E}">
        <p14:creationId xmlns:p14="http://schemas.microsoft.com/office/powerpoint/2010/main" val="3875919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647634" y="907591"/>
            <a:ext cx="9489758" cy="5350523"/>
          </a:xfrm>
          <a:prstGeom prst="rect">
            <a:avLst/>
          </a:prstGeom>
        </p:spPr>
      </p:pic>
    </p:spTree>
    <p:extLst>
      <p:ext uri="{BB962C8B-B14F-4D97-AF65-F5344CB8AC3E}">
        <p14:creationId xmlns:p14="http://schemas.microsoft.com/office/powerpoint/2010/main" val="2289691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83805" y="923862"/>
            <a:ext cx="9424988" cy="5307964"/>
          </a:xfrm>
          <a:prstGeom prst="rect">
            <a:avLst/>
          </a:prstGeom>
        </p:spPr>
      </p:pic>
    </p:spTree>
    <p:extLst>
      <p:ext uri="{BB962C8B-B14F-4D97-AF65-F5344CB8AC3E}">
        <p14:creationId xmlns:p14="http://schemas.microsoft.com/office/powerpoint/2010/main" val="37861070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612583" y="934587"/>
            <a:ext cx="9213913" cy="5129155"/>
          </a:xfrm>
          <a:prstGeom prst="rect">
            <a:avLst/>
          </a:prstGeom>
        </p:spPr>
      </p:pic>
    </p:spTree>
    <p:extLst>
      <p:ext uri="{BB962C8B-B14F-4D97-AF65-F5344CB8AC3E}">
        <p14:creationId xmlns:p14="http://schemas.microsoft.com/office/powerpoint/2010/main" val="1580012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37323" y="885157"/>
            <a:ext cx="9444038" cy="5300949"/>
          </a:xfrm>
          <a:prstGeom prst="rect">
            <a:avLst/>
          </a:prstGeom>
        </p:spPr>
      </p:pic>
    </p:spTree>
    <p:extLst>
      <p:ext uri="{BB962C8B-B14F-4D97-AF65-F5344CB8AC3E}">
        <p14:creationId xmlns:p14="http://schemas.microsoft.com/office/powerpoint/2010/main" val="357011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393889" y="891720"/>
            <a:ext cx="9606344" cy="5365633"/>
          </a:xfrm>
          <a:prstGeom prst="rect">
            <a:avLst/>
          </a:prstGeom>
        </p:spPr>
      </p:pic>
    </p:spTree>
    <p:extLst>
      <p:ext uri="{BB962C8B-B14F-4D97-AF65-F5344CB8AC3E}">
        <p14:creationId xmlns:p14="http://schemas.microsoft.com/office/powerpoint/2010/main" val="1838966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477709" y="932620"/>
            <a:ext cx="9376220" cy="5288538"/>
          </a:xfrm>
          <a:prstGeom prst="rect">
            <a:avLst/>
          </a:prstGeom>
        </p:spPr>
      </p:pic>
    </p:spTree>
    <p:extLst>
      <p:ext uri="{BB962C8B-B14F-4D97-AF65-F5344CB8AC3E}">
        <p14:creationId xmlns:p14="http://schemas.microsoft.com/office/powerpoint/2010/main" val="7621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521047" y="1048980"/>
            <a:ext cx="9259729" cy="5170209"/>
          </a:xfrm>
          <a:prstGeom prst="rect">
            <a:avLst/>
          </a:prstGeom>
        </p:spPr>
      </p:pic>
    </p:spTree>
    <p:extLst>
      <p:ext uri="{BB962C8B-B14F-4D97-AF65-F5344CB8AC3E}">
        <p14:creationId xmlns:p14="http://schemas.microsoft.com/office/powerpoint/2010/main" val="4604278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668971" y="1056611"/>
            <a:ext cx="9258109" cy="5126003"/>
          </a:xfrm>
          <a:prstGeom prst="rect">
            <a:avLst/>
          </a:prstGeom>
        </p:spPr>
      </p:pic>
    </p:spTree>
    <p:extLst>
      <p:ext uri="{BB962C8B-B14F-4D97-AF65-F5344CB8AC3E}">
        <p14:creationId xmlns:p14="http://schemas.microsoft.com/office/powerpoint/2010/main" val="1909158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3" name="Picture 2"/>
          <p:cNvPicPr>
            <a:picLocks noChangeAspect="1"/>
          </p:cNvPicPr>
          <p:nvPr/>
        </p:nvPicPr>
        <p:blipFill>
          <a:blip r:embed="rId2"/>
          <a:stretch>
            <a:fillRect/>
          </a:stretch>
        </p:blipFill>
        <p:spPr>
          <a:xfrm>
            <a:off x="2342007" y="472567"/>
            <a:ext cx="7562850" cy="5819775"/>
          </a:xfrm>
          <a:prstGeom prst="rect">
            <a:avLst/>
          </a:prstGeom>
        </p:spPr>
      </p:pic>
    </p:spTree>
    <p:extLst>
      <p:ext uri="{BB962C8B-B14F-4D97-AF65-F5344CB8AC3E}">
        <p14:creationId xmlns:p14="http://schemas.microsoft.com/office/powerpoint/2010/main" val="271073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2" name="Picture 1"/>
          <p:cNvPicPr>
            <a:picLocks noChangeAspect="1"/>
          </p:cNvPicPr>
          <p:nvPr/>
        </p:nvPicPr>
        <p:blipFill>
          <a:blip r:embed="rId2"/>
          <a:stretch>
            <a:fillRect/>
          </a:stretch>
        </p:blipFill>
        <p:spPr>
          <a:xfrm>
            <a:off x="2376487" y="809625"/>
            <a:ext cx="7439025" cy="5238750"/>
          </a:xfrm>
          <a:prstGeom prst="rect">
            <a:avLst/>
          </a:prstGeom>
        </p:spPr>
      </p:pic>
    </p:spTree>
    <p:extLst>
      <p:ext uri="{BB962C8B-B14F-4D97-AF65-F5344CB8AC3E}">
        <p14:creationId xmlns:p14="http://schemas.microsoft.com/office/powerpoint/2010/main" val="1635067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3" name="Picture 2"/>
          <p:cNvPicPr>
            <a:picLocks noChangeAspect="1"/>
          </p:cNvPicPr>
          <p:nvPr/>
        </p:nvPicPr>
        <p:blipFill>
          <a:blip r:embed="rId2"/>
          <a:stretch>
            <a:fillRect/>
          </a:stretch>
        </p:blipFill>
        <p:spPr>
          <a:xfrm>
            <a:off x="2395537" y="714375"/>
            <a:ext cx="7400925" cy="5429250"/>
          </a:xfrm>
          <a:prstGeom prst="rect">
            <a:avLst/>
          </a:prstGeom>
        </p:spPr>
      </p:pic>
    </p:spTree>
    <p:extLst>
      <p:ext uri="{BB962C8B-B14F-4D97-AF65-F5344CB8AC3E}">
        <p14:creationId xmlns:p14="http://schemas.microsoft.com/office/powerpoint/2010/main" val="156266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2" name="Picture 1"/>
          <p:cNvPicPr>
            <a:picLocks noChangeAspect="1"/>
          </p:cNvPicPr>
          <p:nvPr/>
        </p:nvPicPr>
        <p:blipFill>
          <a:blip r:embed="rId2"/>
          <a:stretch>
            <a:fillRect/>
          </a:stretch>
        </p:blipFill>
        <p:spPr>
          <a:xfrm>
            <a:off x="2366962" y="1228725"/>
            <a:ext cx="7458075" cy="4400550"/>
          </a:xfrm>
          <a:prstGeom prst="rect">
            <a:avLst/>
          </a:prstGeom>
        </p:spPr>
      </p:pic>
    </p:spTree>
    <p:extLst>
      <p:ext uri="{BB962C8B-B14F-4D97-AF65-F5344CB8AC3E}">
        <p14:creationId xmlns:p14="http://schemas.microsoft.com/office/powerpoint/2010/main" val="1275262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F635A9A-E27C-49AD-B384-9B39EA4512F5}"/>
              </a:ext>
            </a:extLst>
          </p:cNvPr>
          <p:cNvSpPr>
            <a:spLocks noGrp="1"/>
          </p:cNvSpPr>
          <p:nvPr>
            <p:ph type="dt" sz="half" idx="10"/>
          </p:nvPr>
        </p:nvSpPr>
        <p:spPr/>
        <p:txBody>
          <a:bodyPr/>
          <a:lstStyle/>
          <a:p>
            <a:fld id="{00BA54CF-5F88-45C7-A982-B91855F42245}" type="datetime1">
              <a:rPr lang="en-US" smtClean="0"/>
              <a:t>5/11/2024</a:t>
            </a:fld>
            <a:endParaRPr lang="en-US" dirty="0"/>
          </a:p>
        </p:txBody>
      </p:sp>
      <p:sp>
        <p:nvSpPr>
          <p:cNvPr id="9" name="Slide Number Placeholder 8">
            <a:extLst>
              <a:ext uri="{FF2B5EF4-FFF2-40B4-BE49-F238E27FC236}">
                <a16:creationId xmlns:a16="http://schemas.microsoft.com/office/drawing/2014/main" id="{08A091F4-B805-4615-BC82-DB02B978C785}"/>
              </a:ext>
            </a:extLst>
          </p:cNvPr>
          <p:cNvSpPr>
            <a:spLocks noGrp="1"/>
          </p:cNvSpPr>
          <p:nvPr>
            <p:ph type="sldNum" sz="quarter" idx="12"/>
          </p:nvPr>
        </p:nvSpPr>
        <p:spPr/>
        <p:txBody>
          <a:bodyPr/>
          <a:lstStyle/>
          <a:p>
            <a:r>
              <a:rPr lang="en-US"/>
              <a:t>1</a:t>
            </a:r>
            <a:endParaRPr lang="en-US" dirty="0"/>
          </a:p>
        </p:txBody>
      </p:sp>
      <p:pic>
        <p:nvPicPr>
          <p:cNvPr id="4" name="Picture 3"/>
          <p:cNvPicPr>
            <a:picLocks noChangeAspect="1"/>
          </p:cNvPicPr>
          <p:nvPr/>
        </p:nvPicPr>
        <p:blipFill>
          <a:blip r:embed="rId2"/>
          <a:stretch>
            <a:fillRect/>
          </a:stretch>
        </p:blipFill>
        <p:spPr>
          <a:xfrm>
            <a:off x="1254061" y="1057625"/>
            <a:ext cx="9215819" cy="5118194"/>
          </a:xfrm>
          <a:prstGeom prst="rect">
            <a:avLst/>
          </a:prstGeom>
        </p:spPr>
      </p:pic>
    </p:spTree>
    <p:extLst>
      <p:ext uri="{BB962C8B-B14F-4D97-AF65-F5344CB8AC3E}">
        <p14:creationId xmlns:p14="http://schemas.microsoft.com/office/powerpoint/2010/main" val="2457693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566</Words>
  <Application>Microsoft Office PowerPoint</Application>
  <PresentationFormat>Widescreen</PresentationFormat>
  <Paragraphs>126</Paragraphs>
  <Slides>47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47</vt:i4>
      </vt:variant>
    </vt:vector>
  </HeadingPairs>
  <TitlesOfParts>
    <vt:vector size="5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dc:creator>
  <cp:lastModifiedBy>Dr wael</cp:lastModifiedBy>
  <cp:revision>52</cp:revision>
  <dcterms:created xsi:type="dcterms:W3CDTF">2024-03-14T10:03:54Z</dcterms:created>
  <dcterms:modified xsi:type="dcterms:W3CDTF">2024-05-11T11:34:48Z</dcterms:modified>
</cp:coreProperties>
</file>